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297" r:id="rId36"/>
    <p:sldId id="298" r:id="rId37"/>
    <p:sldId id="283" r:id="rId38"/>
    <p:sldId id="272" r:id="rId39"/>
    <p:sldId id="269" r:id="rId40"/>
    <p:sldId id="270" r:id="rId41"/>
    <p:sldId id="27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19" autoAdjust="0"/>
  </p:normalViewPr>
  <p:slideViewPr>
    <p:cSldViewPr snapToGrid="0">
      <p:cViewPr varScale="1">
        <p:scale>
          <a:sx n="119" d="100"/>
          <a:sy n="119" d="100"/>
        </p:scale>
        <p:origin x="48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2/28/2021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2/28/2021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2/28/2021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2/28/2021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2/28/2021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hyperlink" Target="https://docs.microsoft.com/en-us/azure/architecture/solution-ideas/articles/energy-supply-optimizatio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towardsdatascience.com/designing-an-energy-arbitrage-strategy-with-linear-programming-f60734fe988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p:cNvCxnSpPr>
          <p:nvPr/>
        </p:nvCxnSpPr>
        <p:spPr>
          <a:xfrm rot="5400000" flipH="1" flipV="1">
            <a:off x="6001659" y="1479889"/>
            <a:ext cx="188684" cy="3655430"/>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7923716" y="2811224"/>
            <a:ext cx="3036336"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1346" y="377393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808" y="3552834"/>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81841" y="3427470"/>
            <a:ext cx="780553" cy="780553"/>
          </a:xfrm>
          <a:prstGeom prst="rect">
            <a:avLst/>
          </a:prstGeom>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Progress To Date</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4" name="Picture 3">
            <a:extLst>
              <a:ext uri="{FF2B5EF4-FFF2-40B4-BE49-F238E27FC236}">
                <a16:creationId xmlns:a16="http://schemas.microsoft.com/office/drawing/2014/main" id="{9F17F031-E45D-455A-BA79-B4BC8C439151}"/>
              </a:ext>
            </a:extLst>
          </p:cNvPr>
          <p:cNvPicPr>
            <a:picLocks noChangeAspect="1"/>
          </p:cNvPicPr>
          <p:nvPr/>
        </p:nvPicPr>
        <p:blipFill>
          <a:blip r:embed="rId2"/>
          <a:stretch>
            <a:fillRect/>
          </a:stretch>
        </p:blipFill>
        <p:spPr>
          <a:xfrm>
            <a:off x="4992799" y="642594"/>
            <a:ext cx="6471491" cy="5635257"/>
          </a:xfrm>
          <a:prstGeom prst="rect">
            <a:avLst/>
          </a:prstGeom>
          <a:solidFill>
            <a:schemeClr val="bg1"/>
          </a:solidFill>
        </p:spPr>
      </p:pic>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2</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highlight>
                  <a:srgbClr val="FFFF00"/>
                </a:highlight>
              </a:rPr>
              <a:t>xx/xx/</a:t>
            </a:r>
            <a:r>
              <a:rPr lang="en-GB" dirty="0" err="1">
                <a:highlight>
                  <a:srgbClr val="FFFF00"/>
                </a:highlight>
              </a:rPr>
              <a:t>xxxx</a:t>
            </a:r>
            <a:r>
              <a:rPr lang="en-GB" dirty="0">
                <a:highlight>
                  <a:srgbClr val="FFFF00"/>
                </a:highlight>
              </a:rPr>
              <a:t> – xx/xx/</a:t>
            </a:r>
            <a:r>
              <a:rPr lang="en-GB" dirty="0" err="1">
                <a:highlight>
                  <a:srgbClr val="FFFF00"/>
                </a:highlight>
              </a:rPr>
              <a:t>xxxx</a:t>
            </a:r>
            <a:endParaRPr lang="en-GB" dirty="0">
              <a:highlight>
                <a:srgbClr val="FFFF00"/>
              </a:highlight>
            </a:endParaRPr>
          </a:p>
        </p:txBody>
      </p:sp>
    </p:spTree>
    <p:extLst>
      <p:ext uri="{BB962C8B-B14F-4D97-AF65-F5344CB8AC3E}">
        <p14:creationId xmlns:p14="http://schemas.microsoft.com/office/powerpoint/2010/main" val="2196144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304845"/>
            <a:ext cx="5162678" cy="1698998"/>
          </a:xfrm>
          <a:prstGeom prst="rect">
            <a:avLst/>
          </a:prstGeom>
        </p:spPr>
      </p:pic>
    </p:spTree>
    <p:extLst>
      <p:ext uri="{BB962C8B-B14F-4D97-AF65-F5344CB8AC3E}">
        <p14:creationId xmlns:p14="http://schemas.microsoft.com/office/powerpoint/2010/main" val="684482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a:bodyPr>
          <a:lstStyle/>
          <a:p>
            <a:r>
              <a:rPr lang="en-GB" dirty="0"/>
              <a:t>Forecast Model Tunning:</a:t>
            </a:r>
          </a:p>
          <a:p>
            <a:pPr lvl="1"/>
            <a:r>
              <a:rPr lang="en-GB"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a:t>
            </a:r>
          </a:p>
          <a:p>
            <a:pPr lvl="1"/>
            <a:r>
              <a:rPr lang="en-GB" dirty="0"/>
              <a:t>Forecast creation automation</a:t>
            </a:r>
          </a:p>
          <a:p>
            <a:r>
              <a:rPr lang="en-GB" dirty="0"/>
              <a:t>Optimisation Model Improvements:</a:t>
            </a:r>
          </a:p>
          <a:p>
            <a:pPr lvl="1"/>
            <a:r>
              <a:rPr lang="en-GB" dirty="0"/>
              <a:t>Move into Optimisation Solver??</a:t>
            </a:r>
          </a:p>
          <a:p>
            <a:pPr lvl="1"/>
            <a:r>
              <a:rPr lang="en-GB" dirty="0"/>
              <a:t>Strategy for solar ramping periods [DONE]</a:t>
            </a:r>
          </a:p>
          <a:p>
            <a:pPr lvl="1"/>
            <a:r>
              <a:rPr lang="en-GB" dirty="0"/>
              <a:t>Next challenge is winter months so less solar available and more demand, may need new strategy </a:t>
            </a:r>
          </a:p>
        </p:txBody>
      </p:sp>
    </p:spTree>
    <p:extLst>
      <p:ext uri="{BB962C8B-B14F-4D97-AF65-F5344CB8AC3E}">
        <p14:creationId xmlns:p14="http://schemas.microsoft.com/office/powerpoint/2010/main" val="6872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spTree>
    <p:extLst>
      <p:ext uri="{BB962C8B-B14F-4D97-AF65-F5344CB8AC3E}">
        <p14:creationId xmlns:p14="http://schemas.microsoft.com/office/powerpoint/2010/main" val="1949355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Python Optimisation</a:t>
            </a:r>
          </a:p>
        </p:txBody>
      </p:sp>
      <p:pic>
        <p:nvPicPr>
          <p:cNvPr id="7" name="Picture 6">
            <a:hlinkClick r:id="rId2"/>
            <a:extLst>
              <a:ext uri="{FF2B5EF4-FFF2-40B4-BE49-F238E27FC236}">
                <a16:creationId xmlns:a16="http://schemas.microsoft.com/office/drawing/2014/main" id="{FBF6273A-93BD-4A89-92C5-A8F862A2BB92}"/>
              </a:ext>
            </a:extLst>
          </p:cNvPr>
          <p:cNvPicPr>
            <a:picLocks noChangeAspect="1"/>
          </p:cNvPicPr>
          <p:nvPr/>
        </p:nvPicPr>
        <p:blipFill>
          <a:blip r:embed="rId3"/>
          <a:stretch>
            <a:fillRect/>
          </a:stretch>
        </p:blipFill>
        <p:spPr>
          <a:xfrm>
            <a:off x="729780" y="1090975"/>
            <a:ext cx="4158188" cy="5070190"/>
          </a:xfrm>
          <a:prstGeom prst="rect">
            <a:avLst/>
          </a:prstGeom>
        </p:spPr>
      </p:pic>
    </p:spTree>
    <p:extLst>
      <p:ext uri="{BB962C8B-B14F-4D97-AF65-F5344CB8AC3E}">
        <p14:creationId xmlns:p14="http://schemas.microsoft.com/office/powerpoint/2010/main" val="1342664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239</TotalTime>
  <Words>1555</Words>
  <Application>Microsoft Office PowerPoint</Application>
  <PresentationFormat>Widescreen</PresentationFormat>
  <Paragraphs>231</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V1</vt:lpstr>
      <vt:lpstr>Battery Optimisation V2 – Optimise by Hand</vt:lpstr>
      <vt:lpstr>Task 1 Battery Optimisation V2 – Optimise by Hand</vt:lpstr>
      <vt:lpstr>Task 2</vt:lpstr>
      <vt:lpstr>Demand Forecast Model V1</vt:lpstr>
      <vt:lpstr>Next Steps</vt:lpstr>
      <vt:lpstr>Appendix 1 – Architecture Research</vt:lpstr>
      <vt:lpstr>Azure Architecture Templates</vt:lpstr>
      <vt:lpstr>AWS Architecture Templates</vt:lpstr>
      <vt:lpstr>Python Optimisation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72</cp:revision>
  <dcterms:created xsi:type="dcterms:W3CDTF">2021-01-30T12:11:34Z</dcterms:created>
  <dcterms:modified xsi:type="dcterms:W3CDTF">2021-02-28T00:38:19Z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